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2290" name="Group 12289"/>
          <p:cNvGrpSpPr/>
          <p:nvPr/>
        </p:nvGrpSpPr>
        <p:grpSpPr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2291" name="Freeform 12290"/>
            <p:cNvSpPr/>
            <p:nvPr/>
          </p:nvSpPr>
          <p:spPr>
            <a:xfrm>
              <a:off x="5045" y="2626"/>
              <a:ext cx="719" cy="1690"/>
            </a:xfrm>
            <a:custGeom>
              <a:avLst/>
              <a:gdLst/>
              <a:ahLst/>
              <a:cxnLst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292" name="Freeform 12291"/>
            <p:cNvSpPr/>
            <p:nvPr/>
          </p:nvSpPr>
          <p:spPr>
            <a:xfrm>
              <a:off x="5386" y="3794"/>
              <a:ext cx="378" cy="522"/>
            </a:xfrm>
            <a:custGeom>
              <a:avLst/>
              <a:gdLst/>
              <a:ahLst/>
              <a:cxnLst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293" name="Freeform 12292"/>
            <p:cNvSpPr/>
            <p:nvPr/>
          </p:nvSpPr>
          <p:spPr>
            <a:xfrm>
              <a:off x="5680" y="4214"/>
              <a:ext cx="84" cy="102"/>
            </a:xfrm>
            <a:custGeom>
              <a:avLst/>
              <a:gdLst/>
              <a:ahLst/>
              <a:cxnLst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12294" name="Group 12293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295" name="Freeform 12294"/>
              <p:cNvSpPr/>
              <p:nvPr userDrawn="1"/>
            </p:nvSpPr>
            <p:spPr>
              <a:xfrm>
                <a:off x="2789" y="0"/>
                <a:ext cx="72" cy="4316"/>
              </a:xfrm>
              <a:custGeom>
                <a:avLst/>
                <a:gdLst/>
                <a:ahLst/>
                <a:cxnLst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296" name="Freeform 12295"/>
              <p:cNvSpPr/>
              <p:nvPr userDrawn="1"/>
            </p:nvSpPr>
            <p:spPr>
              <a:xfrm>
                <a:off x="3089" y="0"/>
                <a:ext cx="174" cy="4316"/>
              </a:xfrm>
              <a:custGeom>
                <a:avLst/>
                <a:gdLst/>
                <a:ahLst/>
                <a:cxnLst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297" name="Freeform 12296"/>
              <p:cNvSpPr/>
              <p:nvPr userDrawn="1"/>
            </p:nvSpPr>
            <p:spPr>
              <a:xfrm>
                <a:off x="3358" y="0"/>
                <a:ext cx="337" cy="4316"/>
              </a:xfrm>
              <a:custGeom>
                <a:avLst/>
                <a:gdLst/>
                <a:ahLst/>
                <a:cxnLst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298" name="Freeform 12297"/>
              <p:cNvSpPr/>
              <p:nvPr userDrawn="1"/>
            </p:nvSpPr>
            <p:spPr>
              <a:xfrm>
                <a:off x="3676" y="0"/>
                <a:ext cx="427" cy="4316"/>
              </a:xfrm>
              <a:custGeom>
                <a:avLst/>
                <a:gdLst/>
                <a:ahLst/>
                <a:cxnLst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299" name="Freeform 12298"/>
              <p:cNvSpPr/>
              <p:nvPr userDrawn="1"/>
            </p:nvSpPr>
            <p:spPr>
              <a:xfrm>
                <a:off x="3946" y="0"/>
                <a:ext cx="558" cy="4316"/>
              </a:xfrm>
              <a:custGeom>
                <a:avLst/>
                <a:gdLst/>
                <a:ahLst/>
                <a:cxnLst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0" name="Freeform 12299"/>
              <p:cNvSpPr/>
              <p:nvPr userDrawn="1"/>
            </p:nvSpPr>
            <p:spPr>
              <a:xfrm>
                <a:off x="4246" y="0"/>
                <a:ext cx="690" cy="4316"/>
              </a:xfrm>
              <a:custGeom>
                <a:avLst/>
                <a:gdLst/>
                <a:ahLst/>
                <a:cxnLst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1" name="Freeform 12300"/>
              <p:cNvSpPr/>
              <p:nvPr userDrawn="1"/>
            </p:nvSpPr>
            <p:spPr>
              <a:xfrm>
                <a:off x="4522" y="0"/>
                <a:ext cx="864" cy="4316"/>
              </a:xfrm>
              <a:custGeom>
                <a:avLst/>
                <a:gdLst/>
                <a:ahLst/>
                <a:cxnLst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2" name="Freeform 12301"/>
              <p:cNvSpPr/>
              <p:nvPr userDrawn="1"/>
            </p:nvSpPr>
            <p:spPr>
              <a:xfrm>
                <a:off x="2399" y="0"/>
                <a:ext cx="150" cy="4316"/>
              </a:xfrm>
              <a:custGeom>
                <a:avLst/>
                <a:gdLst/>
                <a:ahLst/>
                <a:cxnLst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3" name="Freeform 12302"/>
              <p:cNvSpPr/>
              <p:nvPr userDrawn="1"/>
            </p:nvSpPr>
            <p:spPr>
              <a:xfrm>
                <a:off x="1967" y="0"/>
                <a:ext cx="300" cy="4316"/>
              </a:xfrm>
              <a:custGeom>
                <a:avLst/>
                <a:gdLst/>
                <a:ahLst/>
                <a:cxnLst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4" name="Freeform 12303"/>
              <p:cNvSpPr/>
              <p:nvPr userDrawn="1"/>
            </p:nvSpPr>
            <p:spPr>
              <a:xfrm>
                <a:off x="1566" y="0"/>
                <a:ext cx="425" cy="4316"/>
              </a:xfrm>
              <a:custGeom>
                <a:avLst/>
                <a:gdLst/>
                <a:ahLst/>
                <a:cxnLst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5" name="Freeform 12304"/>
              <p:cNvSpPr/>
              <p:nvPr userDrawn="1"/>
            </p:nvSpPr>
            <p:spPr>
              <a:xfrm>
                <a:off x="1128" y="0"/>
                <a:ext cx="575" cy="4316"/>
              </a:xfrm>
              <a:custGeom>
                <a:avLst/>
                <a:gdLst/>
                <a:ahLst/>
                <a:cxnLst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6" name="Freeform 12305"/>
              <p:cNvSpPr/>
              <p:nvPr userDrawn="1"/>
            </p:nvSpPr>
            <p:spPr>
              <a:xfrm>
                <a:off x="702" y="0"/>
                <a:ext cx="737" cy="4316"/>
              </a:xfrm>
              <a:custGeom>
                <a:avLst/>
                <a:gdLst/>
                <a:ahLst/>
                <a:cxnLst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07" name="Freeform 12306"/>
              <p:cNvSpPr/>
              <p:nvPr userDrawn="1"/>
            </p:nvSpPr>
            <p:spPr>
              <a:xfrm>
                <a:off x="288" y="0"/>
                <a:ext cx="840" cy="4316"/>
              </a:xfrm>
              <a:custGeom>
                <a:avLst/>
                <a:gdLst/>
                <a:ahLst/>
                <a:cxnLst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2308" name="Freeform 12307"/>
            <p:cNvSpPr/>
            <p:nvPr/>
          </p:nvSpPr>
          <p:spPr>
            <a:xfrm>
              <a:off x="6" y="2901"/>
              <a:ext cx="606" cy="1415"/>
            </a:xfrm>
            <a:custGeom>
              <a:avLst/>
              <a:gdLst/>
              <a:ahLst/>
              <a:cxnLst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09" name="Freeform 12308"/>
            <p:cNvSpPr/>
            <p:nvPr/>
          </p:nvSpPr>
          <p:spPr>
            <a:xfrm>
              <a:off x="6" y="3890"/>
              <a:ext cx="228" cy="426"/>
            </a:xfrm>
            <a:custGeom>
              <a:avLst/>
              <a:gdLst/>
              <a:ahLst/>
              <a:cxnLst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0" name="Freeform 12309"/>
            <p:cNvSpPr/>
            <p:nvPr/>
          </p:nvSpPr>
          <p:spPr>
            <a:xfrm>
              <a:off x="4776" y="0"/>
              <a:ext cx="984" cy="1786"/>
            </a:xfrm>
            <a:custGeom>
              <a:avLst/>
              <a:gdLst/>
              <a:ahLst/>
              <a:cxnLst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1" name="Freeform 12310"/>
            <p:cNvSpPr/>
            <p:nvPr/>
          </p:nvSpPr>
          <p:spPr>
            <a:xfrm>
              <a:off x="5041" y="0"/>
              <a:ext cx="719" cy="845"/>
            </a:xfrm>
            <a:custGeom>
              <a:avLst/>
              <a:gdLst/>
              <a:ahLst/>
              <a:cxnLst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2" name="Freeform 12311"/>
            <p:cNvSpPr/>
            <p:nvPr/>
          </p:nvSpPr>
          <p:spPr>
            <a:xfrm>
              <a:off x="5352" y="0"/>
              <a:ext cx="408" cy="414"/>
            </a:xfrm>
            <a:custGeom>
              <a:avLst/>
              <a:gdLst/>
              <a:ahLst/>
              <a:cxnLst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3" name="Freeform 12312"/>
            <p:cNvSpPr/>
            <p:nvPr/>
          </p:nvSpPr>
          <p:spPr>
            <a:xfrm>
              <a:off x="6" y="0"/>
              <a:ext cx="858" cy="1409"/>
            </a:xfrm>
            <a:custGeom>
              <a:avLst/>
              <a:gdLst/>
              <a:ahLst/>
              <a:cxnLst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4" name="Freeform 12313"/>
            <p:cNvSpPr/>
            <p:nvPr/>
          </p:nvSpPr>
          <p:spPr>
            <a:xfrm>
              <a:off x="6" y="0"/>
              <a:ext cx="588" cy="599"/>
            </a:xfrm>
            <a:custGeom>
              <a:avLst/>
              <a:gdLst/>
              <a:ahLst/>
              <a:cxnLst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5" name="Freeform 12314"/>
            <p:cNvSpPr/>
            <p:nvPr/>
          </p:nvSpPr>
          <p:spPr>
            <a:xfrm>
              <a:off x="6" y="0"/>
              <a:ext cx="270" cy="252"/>
            </a:xfrm>
            <a:custGeom>
              <a:avLst/>
              <a:gdLst/>
              <a:ahLst/>
              <a:cxnLst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2316" name="Straight Connector 12315"/>
            <p:cNvSpPr/>
            <p:nvPr/>
          </p:nvSpPr>
          <p:spPr>
            <a:xfrm>
              <a:off x="1" y="2749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7" name="Straight Connector 12316"/>
            <p:cNvSpPr/>
            <p:nvPr/>
          </p:nvSpPr>
          <p:spPr>
            <a:xfrm>
              <a:off x="1" y="2356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8" name="Straight Connector 12317"/>
            <p:cNvSpPr/>
            <p:nvPr/>
          </p:nvSpPr>
          <p:spPr>
            <a:xfrm>
              <a:off x="1" y="3142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2319" name="Group 12318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320" name="Straight Connector 12319"/>
              <p:cNvSpPr/>
              <p:nvPr userDrawn="1"/>
            </p:nvSpPr>
            <p:spPr>
              <a:xfrm>
                <a:off x="1" y="784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21" name="Straight Connector 12320"/>
              <p:cNvSpPr/>
              <p:nvPr userDrawn="1"/>
            </p:nvSpPr>
            <p:spPr>
              <a:xfrm>
                <a:off x="1" y="1963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22" name="Straight Connector 12321"/>
              <p:cNvSpPr/>
              <p:nvPr userDrawn="1"/>
            </p:nvSpPr>
            <p:spPr>
              <a:xfrm>
                <a:off x="1" y="1570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23" name="Straight Connector 12322"/>
              <p:cNvSpPr/>
              <p:nvPr userDrawn="1"/>
            </p:nvSpPr>
            <p:spPr>
              <a:xfrm>
                <a:off x="1" y="1177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24" name="Straight Connector 12323"/>
              <p:cNvSpPr/>
              <p:nvPr userDrawn="1"/>
            </p:nvSpPr>
            <p:spPr>
              <a:xfrm>
                <a:off x="1" y="392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25" name="Straight Connector 12324"/>
            <p:cNvSpPr/>
            <p:nvPr/>
          </p:nvSpPr>
          <p:spPr>
            <a:xfrm>
              <a:off x="1" y="3928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6" name="Straight Connector 12325"/>
            <p:cNvSpPr/>
            <p:nvPr/>
          </p:nvSpPr>
          <p:spPr>
            <a:xfrm>
              <a:off x="1" y="3535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327" name="Title 12326"/>
          <p:cNvSpPr>
            <a:spLocks noGrp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lstStyle>
            <a:lvl1pPr lvl="0">
              <a:defRPr sz="5400"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2328" name="Subtitle 12327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tx1"/>
              </a:buClr>
              <a:buSzTx/>
              <a:buFontTx/>
              <a:buNone/>
              <a:defRPr/>
            </a:lvl2pPr>
            <a:lvl3pPr marL="914400" lvl="2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tx2"/>
              </a:buClr>
              <a:buSzTx/>
              <a:buFontTx/>
              <a:buNone/>
              <a:defRPr/>
            </a:lvl4pPr>
            <a:lvl5pPr marL="1828800" lvl="4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12329" name="Date Placeholder 12328"/>
          <p:cNvSpPr>
            <a:spLocks noGrp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B962C8B-B14F-4D97-AF65-F5344CB8AC3E}" type="datetime1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2330" name="Footer Placeholder 12329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000">
                <a:latin typeface="Verdana" panose="020B0604030504040204" pitchFamily="34" charset="0"/>
              </a:defRPr>
            </a:lvl1pPr>
          </a:lstStyle>
          <a:p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2331" name="Slide Number Placeholder 12330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1266" name="Group 11265"/>
          <p:cNvGrpSpPr/>
          <p:nvPr/>
        </p:nvGrpSpPr>
        <p:grpSpPr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1267" name="Freeform 11266"/>
            <p:cNvSpPr/>
            <p:nvPr/>
          </p:nvSpPr>
          <p:spPr>
            <a:xfrm>
              <a:off x="5045" y="2626"/>
              <a:ext cx="719" cy="1690"/>
            </a:xfrm>
            <a:custGeom>
              <a:avLst/>
              <a:gdLst/>
              <a:ahLst/>
              <a:cxnLst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68" name="Freeform 11267"/>
            <p:cNvSpPr/>
            <p:nvPr/>
          </p:nvSpPr>
          <p:spPr>
            <a:xfrm>
              <a:off x="5386" y="3794"/>
              <a:ext cx="378" cy="522"/>
            </a:xfrm>
            <a:custGeom>
              <a:avLst/>
              <a:gdLst/>
              <a:ahLst/>
              <a:cxnLst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69" name="Freeform 11268"/>
            <p:cNvSpPr/>
            <p:nvPr/>
          </p:nvSpPr>
          <p:spPr>
            <a:xfrm>
              <a:off x="5680" y="4214"/>
              <a:ext cx="84" cy="102"/>
            </a:xfrm>
            <a:custGeom>
              <a:avLst/>
              <a:gdLst/>
              <a:ahLst/>
              <a:cxnLst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11270" name="Group 11269"/>
            <p:cNvGrpSpPr/>
            <p:nvPr/>
          </p:nvGrpSpPr>
          <p:grpSpPr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1271" name="Freeform 11270"/>
              <p:cNvSpPr/>
              <p:nvPr userDrawn="1"/>
            </p:nvSpPr>
            <p:spPr>
              <a:xfrm>
                <a:off x="2789" y="0"/>
                <a:ext cx="72" cy="4316"/>
              </a:xfrm>
              <a:custGeom>
                <a:avLst/>
                <a:gdLst/>
                <a:ahLst/>
                <a:cxnLst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2" name="Freeform 11271"/>
              <p:cNvSpPr/>
              <p:nvPr userDrawn="1"/>
            </p:nvSpPr>
            <p:spPr>
              <a:xfrm>
                <a:off x="3089" y="0"/>
                <a:ext cx="174" cy="4316"/>
              </a:xfrm>
              <a:custGeom>
                <a:avLst/>
                <a:gdLst/>
                <a:ahLst/>
                <a:cxnLst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3" name="Freeform 11272"/>
              <p:cNvSpPr/>
              <p:nvPr userDrawn="1"/>
            </p:nvSpPr>
            <p:spPr>
              <a:xfrm>
                <a:off x="3358" y="0"/>
                <a:ext cx="337" cy="4316"/>
              </a:xfrm>
              <a:custGeom>
                <a:avLst/>
                <a:gdLst/>
                <a:ahLst/>
                <a:cxnLst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4" name="Freeform 11273"/>
              <p:cNvSpPr/>
              <p:nvPr userDrawn="1"/>
            </p:nvSpPr>
            <p:spPr>
              <a:xfrm>
                <a:off x="3676" y="0"/>
                <a:ext cx="427" cy="4316"/>
              </a:xfrm>
              <a:custGeom>
                <a:avLst/>
                <a:gdLst/>
                <a:ahLst/>
                <a:cxnLst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5" name="Freeform 11274"/>
              <p:cNvSpPr/>
              <p:nvPr userDrawn="1"/>
            </p:nvSpPr>
            <p:spPr>
              <a:xfrm>
                <a:off x="3946" y="0"/>
                <a:ext cx="558" cy="4316"/>
              </a:xfrm>
              <a:custGeom>
                <a:avLst/>
                <a:gdLst/>
                <a:ahLst/>
                <a:cxnLst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6" name="Freeform 11275"/>
              <p:cNvSpPr/>
              <p:nvPr userDrawn="1"/>
            </p:nvSpPr>
            <p:spPr>
              <a:xfrm>
                <a:off x="4246" y="0"/>
                <a:ext cx="690" cy="4316"/>
              </a:xfrm>
              <a:custGeom>
                <a:avLst/>
                <a:gdLst/>
                <a:ahLst/>
                <a:cxnLst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7" name="Freeform 11276"/>
              <p:cNvSpPr/>
              <p:nvPr userDrawn="1"/>
            </p:nvSpPr>
            <p:spPr>
              <a:xfrm>
                <a:off x="4522" y="0"/>
                <a:ext cx="864" cy="4316"/>
              </a:xfrm>
              <a:custGeom>
                <a:avLst/>
                <a:gdLst/>
                <a:ahLst/>
                <a:cxnLst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8" name="Freeform 11277"/>
              <p:cNvSpPr/>
              <p:nvPr userDrawn="1"/>
            </p:nvSpPr>
            <p:spPr>
              <a:xfrm>
                <a:off x="2399" y="0"/>
                <a:ext cx="150" cy="4316"/>
              </a:xfrm>
              <a:custGeom>
                <a:avLst/>
                <a:gdLst/>
                <a:ahLst/>
                <a:cxnLst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79" name="Freeform 11278"/>
              <p:cNvSpPr/>
              <p:nvPr userDrawn="1"/>
            </p:nvSpPr>
            <p:spPr>
              <a:xfrm>
                <a:off x="1967" y="0"/>
                <a:ext cx="300" cy="4316"/>
              </a:xfrm>
              <a:custGeom>
                <a:avLst/>
                <a:gdLst/>
                <a:ahLst/>
                <a:cxnLst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80" name="Freeform 11279"/>
              <p:cNvSpPr/>
              <p:nvPr userDrawn="1"/>
            </p:nvSpPr>
            <p:spPr>
              <a:xfrm>
                <a:off x="1566" y="0"/>
                <a:ext cx="425" cy="4316"/>
              </a:xfrm>
              <a:custGeom>
                <a:avLst/>
                <a:gdLst/>
                <a:ahLst/>
                <a:cxnLst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81" name="Freeform 11280"/>
              <p:cNvSpPr/>
              <p:nvPr userDrawn="1"/>
            </p:nvSpPr>
            <p:spPr>
              <a:xfrm>
                <a:off x="1128" y="0"/>
                <a:ext cx="575" cy="4316"/>
              </a:xfrm>
              <a:custGeom>
                <a:avLst/>
                <a:gdLst/>
                <a:ahLst/>
                <a:cxnLst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82" name="Freeform 11281"/>
              <p:cNvSpPr/>
              <p:nvPr userDrawn="1"/>
            </p:nvSpPr>
            <p:spPr>
              <a:xfrm>
                <a:off x="702" y="0"/>
                <a:ext cx="737" cy="4316"/>
              </a:xfrm>
              <a:custGeom>
                <a:avLst/>
                <a:gdLst/>
                <a:ahLst/>
                <a:cxnLst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283" name="Freeform 11282"/>
              <p:cNvSpPr/>
              <p:nvPr userDrawn="1"/>
            </p:nvSpPr>
            <p:spPr>
              <a:xfrm>
                <a:off x="288" y="0"/>
                <a:ext cx="840" cy="4316"/>
              </a:xfrm>
              <a:custGeom>
                <a:avLst/>
                <a:gdLst/>
                <a:ahLst/>
                <a:cxnLst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1284" name="Freeform 11283"/>
            <p:cNvSpPr/>
            <p:nvPr/>
          </p:nvSpPr>
          <p:spPr>
            <a:xfrm>
              <a:off x="6" y="2901"/>
              <a:ext cx="606" cy="1415"/>
            </a:xfrm>
            <a:custGeom>
              <a:avLst/>
              <a:gdLst/>
              <a:ahLst/>
              <a:cxnLst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85" name="Freeform 11284"/>
            <p:cNvSpPr/>
            <p:nvPr/>
          </p:nvSpPr>
          <p:spPr>
            <a:xfrm>
              <a:off x="6" y="3890"/>
              <a:ext cx="228" cy="426"/>
            </a:xfrm>
            <a:custGeom>
              <a:avLst/>
              <a:gdLst/>
              <a:ahLst/>
              <a:cxnLst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86" name="Freeform 11285"/>
            <p:cNvSpPr/>
            <p:nvPr/>
          </p:nvSpPr>
          <p:spPr>
            <a:xfrm>
              <a:off x="4776" y="0"/>
              <a:ext cx="984" cy="1786"/>
            </a:xfrm>
            <a:custGeom>
              <a:avLst/>
              <a:gdLst/>
              <a:ahLst/>
              <a:cxnLst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87" name="Freeform 11286"/>
            <p:cNvSpPr/>
            <p:nvPr/>
          </p:nvSpPr>
          <p:spPr>
            <a:xfrm>
              <a:off x="5041" y="0"/>
              <a:ext cx="719" cy="845"/>
            </a:xfrm>
            <a:custGeom>
              <a:avLst/>
              <a:gdLst/>
              <a:ahLst/>
              <a:cxnLst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88" name="Freeform 11287"/>
            <p:cNvSpPr/>
            <p:nvPr/>
          </p:nvSpPr>
          <p:spPr>
            <a:xfrm>
              <a:off x="5352" y="0"/>
              <a:ext cx="408" cy="414"/>
            </a:xfrm>
            <a:custGeom>
              <a:avLst/>
              <a:gdLst/>
              <a:ahLst/>
              <a:cxnLst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89" name="Freeform 11288"/>
            <p:cNvSpPr/>
            <p:nvPr/>
          </p:nvSpPr>
          <p:spPr>
            <a:xfrm>
              <a:off x="6" y="0"/>
              <a:ext cx="858" cy="1409"/>
            </a:xfrm>
            <a:custGeom>
              <a:avLst/>
              <a:gdLst/>
              <a:ahLst/>
              <a:cxnLst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90" name="Freeform 11289"/>
            <p:cNvSpPr/>
            <p:nvPr/>
          </p:nvSpPr>
          <p:spPr>
            <a:xfrm>
              <a:off x="6" y="0"/>
              <a:ext cx="588" cy="599"/>
            </a:xfrm>
            <a:custGeom>
              <a:avLst/>
              <a:gdLst/>
              <a:ahLst/>
              <a:cxnLst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91" name="Freeform 11290"/>
            <p:cNvSpPr/>
            <p:nvPr/>
          </p:nvSpPr>
          <p:spPr>
            <a:xfrm>
              <a:off x="6" y="0"/>
              <a:ext cx="270" cy="252"/>
            </a:xfrm>
            <a:custGeom>
              <a:avLst/>
              <a:gdLst/>
              <a:ahLst/>
              <a:cxnLst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11292" name="Straight Connector 11291"/>
            <p:cNvSpPr/>
            <p:nvPr/>
          </p:nvSpPr>
          <p:spPr>
            <a:xfrm>
              <a:off x="1" y="2749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3" name="Straight Connector 11292"/>
            <p:cNvSpPr/>
            <p:nvPr/>
          </p:nvSpPr>
          <p:spPr>
            <a:xfrm>
              <a:off x="1" y="2356"/>
              <a:ext cx="5758" cy="0"/>
            </a:xfrm>
            <a:prstGeom prst="line">
              <a:avLst/>
            </a:prstGeom>
            <a:ln w="15875" cap="flat" cmpd="sng">
              <a:solidFill>
                <a:schemeClr val="bg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4" name="Straight Connector 11293"/>
            <p:cNvSpPr/>
            <p:nvPr/>
          </p:nvSpPr>
          <p:spPr>
            <a:xfrm>
              <a:off x="1" y="3142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1295" name="Group 11294"/>
            <p:cNvGrpSpPr/>
            <p:nvPr/>
          </p:nvGrpSpPr>
          <p:grpSpPr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1296" name="Straight Connector 11295"/>
              <p:cNvSpPr/>
              <p:nvPr userDrawn="1"/>
            </p:nvSpPr>
            <p:spPr>
              <a:xfrm>
                <a:off x="1" y="784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7" name="Straight Connector 11296"/>
              <p:cNvSpPr/>
              <p:nvPr userDrawn="1"/>
            </p:nvSpPr>
            <p:spPr>
              <a:xfrm>
                <a:off x="1" y="1963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8" name="Straight Connector 11297"/>
              <p:cNvSpPr/>
              <p:nvPr userDrawn="1"/>
            </p:nvSpPr>
            <p:spPr>
              <a:xfrm>
                <a:off x="1" y="1570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9" name="Straight Connector 11298"/>
              <p:cNvSpPr/>
              <p:nvPr userDrawn="1"/>
            </p:nvSpPr>
            <p:spPr>
              <a:xfrm>
                <a:off x="1" y="1177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00" name="Straight Connector 11299"/>
              <p:cNvSpPr/>
              <p:nvPr userDrawn="1"/>
            </p:nvSpPr>
            <p:spPr>
              <a:xfrm>
                <a:off x="1" y="392"/>
                <a:ext cx="5758" cy="0"/>
              </a:xfrm>
              <a:prstGeom prst="line">
                <a:avLst/>
              </a:prstGeom>
              <a:ln w="1587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1301" name="Straight Connector 11300"/>
            <p:cNvSpPr/>
            <p:nvPr/>
          </p:nvSpPr>
          <p:spPr>
            <a:xfrm>
              <a:off x="1" y="3928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2" name="Straight Connector 11301"/>
            <p:cNvSpPr/>
            <p:nvPr/>
          </p:nvSpPr>
          <p:spPr>
            <a:xfrm>
              <a:off x="1" y="3535"/>
              <a:ext cx="5758" cy="0"/>
            </a:xfrm>
            <a:prstGeom prst="line">
              <a:avLst/>
            </a:prstGeom>
            <a:ln w="1587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303" name="Title 11302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1304" name="Date Placeholder 11303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305" name="Footer Placeholder 1130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Verdana" panose="020B0604030504040204" pitchFamily="34" charset="0"/>
              </a:defRPr>
            </a:lvl1pPr>
          </a:lstStyle>
          <a:p>
            <a:pPr lvl="0"/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306" name="Slide Number Placeholder 11305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en-GB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GB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  <p:sp>
        <p:nvSpPr>
          <p:cNvPr id="11307" name="Text Placeholder 1130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C0C0C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Tx/>
        <a:buFontTx/>
        <a:buChar char="•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ctrTitle"/>
          </p:nvPr>
        </p:nvSpPr>
        <p:spPr>
          <a:ln/>
        </p:spPr>
        <p:txBody>
          <a:bodyPr anchor="b" anchorCtr="1"/>
          <a:p>
            <a:pPr defTabSz="914400">
              <a:buNone/>
            </a:pPr>
            <a:r>
              <a:rPr kern="1200" baseline="0">
                <a:latin typeface="Arial" panose="020B0604020202020204" pitchFamily="34" charset="0"/>
              </a:rPr>
              <a:t>Ordering Decimals</a:t>
            </a:r>
            <a:endParaRPr kern="1200" baseline="0">
              <a:latin typeface="Arial" panose="020B0604020202020204" pitchFamily="34" charset="0"/>
            </a:endParaRPr>
          </a:p>
        </p:txBody>
      </p:sp>
      <p:sp>
        <p:nvSpPr>
          <p:cNvPr id="2051" name="Subtitle 2050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 anchorCtr="0"/>
          <a:p>
            <a:pPr defTabSz="914400">
              <a:buSzPct val="60000"/>
            </a:pPr>
            <a:r>
              <a:rPr sz="2800" kern="1200" baseline="0">
                <a:latin typeface="Verdana" panose="020B0604030504040204" pitchFamily="34" charset="0"/>
              </a:rPr>
              <a:t>Learning Objective: </a:t>
            </a:r>
            <a:br>
              <a:rPr sz="2800" kern="1200" baseline="0">
                <a:latin typeface="Verdana" panose="020B0604030504040204" pitchFamily="34" charset="0"/>
              </a:rPr>
            </a:br>
            <a:r>
              <a:rPr sz="2800" kern="1200" baseline="0">
                <a:latin typeface="Verdana" panose="020B0604030504040204" pitchFamily="34" charset="0"/>
              </a:rPr>
              <a:t>to be able to order decimal numbers from lowest to highest</a:t>
            </a:r>
            <a:endParaRPr sz="2800" kern="1200" baseline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433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7</a:t>
            </a:r>
          </a:p>
        </p:txBody>
      </p:sp>
      <p:sp>
        <p:nvSpPr>
          <p:cNvPr id="14339" name="Text Placeholder 1433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Put the following numbers in order:</a:t>
            </a:r>
            <a:br/>
            <a:br/>
            <a:r>
              <a:t>2.63</a:t>
            </a:r>
            <a:br/>
            <a:r>
              <a:t>2.6</a:t>
            </a:r>
            <a:br/>
            <a:r>
              <a:t>3.421</a:t>
            </a:r>
            <a:br/>
            <a:r>
              <a:t>4.32</a:t>
            </a:r>
            <a:br/>
            <a:r>
              <a:t>3.4</a:t>
            </a:r>
            <a:br/>
            <a:r>
              <a:t>3.399</a:t>
            </a:r>
            <a:br/>
            <a:r>
              <a:t>4.098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8</a:t>
            </a:r>
          </a:p>
        </p:txBody>
      </p:sp>
      <p:graphicFrame>
        <p:nvGraphicFramePr>
          <p:cNvPr id="15409" name="Content Placeholder 15408"/>
          <p:cNvGraphicFramePr/>
          <p:nvPr>
            <p:ph idx="1"/>
          </p:nvPr>
        </p:nvGraphicFramePr>
        <p:xfrm>
          <a:off x="457200" y="1341438"/>
          <a:ext cx="8229600" cy="2278062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55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x-none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Runner 1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Runner 2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Runner 3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Runner 4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City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10.31s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10.04s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10.46s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10.09s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Colts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9.98s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10.68s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10.10s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10.18s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Newton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10.06s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10.13s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10.24s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10.01s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Torch</a:t>
                      </a:r>
                      <a:endParaRPr 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10.53s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10.96s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10.42s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Char char="•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Char char="n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400"/>
                        <a:t>10.18s</a:t>
                      </a:r>
                      <a:endParaRPr lang="en-US" sz="24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7" name="Text Box 15406"/>
          <p:cNvSpPr txBox="1"/>
          <p:nvPr/>
        </p:nvSpPr>
        <p:spPr>
          <a:xfrm>
            <a:off x="468313" y="3860800"/>
            <a:ext cx="8207375" cy="2781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  <a:buNone/>
            </a:pPr>
            <a:r>
              <a:rPr sz="1600">
                <a:latin typeface="Verdana" panose="020B0604030504040204" pitchFamily="34" charset="0"/>
              </a:rPr>
              <a:t>	This table shows the time taken by each runner in the relay teams, for a 400m relay, at an athletics competition: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How many teams were in this 400m race?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How many runners were in each team?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Which runner, from which team, had the fastest time?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Which runner had the slowest time?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Which team won this relay?</a:t>
            </a:r>
            <a:endParaRPr sz="1600">
              <a:latin typeface="Verdana" panose="020B0604030504040204" pitchFamily="34" charset="0"/>
            </a:endParaRPr>
          </a:p>
          <a:p>
            <a:pPr marL="342900" indent="-342900">
              <a:spcBef>
                <a:spcPct val="50000"/>
              </a:spcBef>
              <a:buAutoNum type="alphaLcParenR"/>
            </a:pPr>
            <a:r>
              <a:rPr sz="1600">
                <a:latin typeface="Verdana" panose="020B0604030504040204" pitchFamily="34" charset="0"/>
              </a:rPr>
              <a:t>Which team came last?</a:t>
            </a:r>
            <a:endParaRPr sz="16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le 174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rPr lang="en-US" altLang="x-none"/>
              <a:t>Learning outcomes</a:t>
            </a:r>
            <a:endParaRPr lang="en-US" altLang="x-none"/>
          </a:p>
        </p:txBody>
      </p:sp>
      <p:sp>
        <p:nvSpPr>
          <p:cNvPr id="17411" name="Text Placeholder 1741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All of you will be able to order decimal numbers rounded to 2 d.p.</a:t>
            </a:r>
            <a:br/>
          </a:p>
          <a:p>
            <a:r>
              <a:t>Most of you will be able to order any numbers including decimals</a:t>
            </a:r>
            <a:br/>
          </a:p>
          <a:p>
            <a:r>
              <a:rPr lang="en-US" altLang="x-none"/>
              <a:t>Some of you will be able to order, rank and score a set of data</a:t>
            </a:r>
            <a:endParaRPr lang="en-US" altLang="x-non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1</a:t>
            </a:r>
          </a:p>
        </p:txBody>
      </p:sp>
      <p:sp>
        <p:nvSpPr>
          <p:cNvPr id="3075" name="Text Placeholder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Angela has £1.34</a:t>
            </a:r>
          </a:p>
          <a:p/>
          <a:p>
            <a:r>
              <a:t>Derek has £1.43</a:t>
            </a:r>
          </a:p>
          <a:p/>
          <a:p>
            <a:r>
              <a:t>Who has more, Angela or Derek?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le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2</a:t>
            </a:r>
          </a:p>
        </p:txBody>
      </p:sp>
      <p:sp>
        <p:nvSpPr>
          <p:cNvPr id="4099" name="Text Placeholder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Angela lives 0.54km from school</a:t>
            </a:r>
          </a:p>
          <a:p/>
          <a:p>
            <a:r>
              <a:t>Derek lives 0.57km from school</a:t>
            </a:r>
          </a:p>
          <a:p/>
          <a:p>
            <a:r>
              <a:t>Who lives nearer to school?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Discuss!</a:t>
            </a:r>
          </a:p>
        </p:txBody>
      </p:sp>
      <p:sp>
        <p:nvSpPr>
          <p:cNvPr id="5123" name="Text Placeholder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err="1"/>
              <a:t>Discuss what you do to put the following names into alphabetical order:</a:t>
            </a:r>
            <a:br>
              <a:rPr err="1"/>
            </a:br>
            <a:br>
              <a:rPr err="1"/>
            </a:br>
            <a:r>
              <a:rPr err="1"/>
              <a:t>Smith, Samson, Tyler, Taylor, </a:t>
            </a:r>
            <a:br>
              <a:rPr err="1"/>
            </a:br>
            <a:br>
              <a:rPr err="1"/>
            </a:br>
            <a:r>
              <a:rPr err="1"/>
              <a:t>Smythe, Samels, Tyland, Trainor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le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Discuss!</a:t>
            </a:r>
          </a:p>
        </p:txBody>
      </p:sp>
      <p:sp>
        <p:nvSpPr>
          <p:cNvPr id="6147" name="Text Placeholder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Discuss what you do to put the following whole numbers in order, beginning with the smallest and finishing with the largest:</a:t>
            </a:r>
            <a:br/>
            <a:br/>
            <a:r>
              <a:t>2534, 235, 3425, 3542, 5432, </a:t>
            </a:r>
            <a:br/>
            <a:br/>
            <a:r>
              <a:t>4352, 5235, 2345, 352, 253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le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3</a:t>
            </a:r>
          </a:p>
        </p:txBody>
      </p:sp>
      <p:sp>
        <p:nvSpPr>
          <p:cNvPr id="7171" name="Text Placeholder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Put these into order, from smallest to largest:</a:t>
            </a:r>
            <a:br/>
            <a:br/>
            <a:r>
              <a:t>£5.64, £4.65, £5.61, </a:t>
            </a:r>
            <a:br/>
            <a:br/>
            <a:r>
              <a:t>£4.56, £5.46, £5.16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4</a:t>
            </a:r>
          </a:p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Write these lengths, from shortest to longest.</a:t>
            </a:r>
            <a:br/>
            <a:br/>
            <a:r>
              <a:t>0.285m, 0.284m, 0.254m, </a:t>
            </a:r>
            <a:br/>
            <a:br/>
            <a:r>
              <a:t>0.245m, 0.248m, 0.258m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1"/>
          <a:p>
            <a:r>
              <a:t>Question 5</a:t>
            </a: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The following times were recorded by the runners in a sprint race.</a:t>
            </a:r>
            <a:br/>
            <a:br/>
            <a:r>
              <a:t>Place the runners from 1</a:t>
            </a:r>
            <a:r>
              <a:rPr baseline="30000"/>
              <a:t>st</a:t>
            </a:r>
            <a:r>
              <a:t> to 7</a:t>
            </a:r>
            <a:r>
              <a:rPr baseline="30000"/>
              <a:t>th</a:t>
            </a:r>
            <a:r>
              <a:t> </a:t>
            </a:r>
            <a:br/>
            <a:br/>
            <a:r>
              <a:t>A 12.32s  B 12.25s  C  10.98s</a:t>
            </a:r>
            <a:br/>
            <a:r>
              <a:t>D 11.12s  E 12.82s</a:t>
            </a:r>
            <a:br/>
            <a:r>
              <a:t>F 11.59s  G 12.23s</a:t>
            </a:r>
          </a:p>
          <a:p>
            <a:pPr>
              <a:buNone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">
      <a:dk1>
        <a:srgbClr val="FFFFFF"/>
      </a:dk1>
      <a:lt1>
        <a:srgbClr val="0066CC"/>
      </a:lt1>
      <a:dk2>
        <a:srgbClr val="CCECFF"/>
      </a:dk2>
      <a:lt2>
        <a:srgbClr val="003B76"/>
      </a:lt2>
      <a:accent1>
        <a:srgbClr val="33CCCC"/>
      </a:accent1>
      <a:accent2>
        <a:srgbClr val="66CCFF"/>
      </a:accent2>
      <a:accent3>
        <a:srgbClr val="AAB9E2"/>
      </a:accent3>
      <a:accent4>
        <a:srgbClr val="DCDCDC"/>
      </a:accent4>
      <a:accent5>
        <a:srgbClr val="ADE2E2"/>
      </a:accent5>
      <a:accent6>
        <a:srgbClr val="5BB7E5"/>
      </a:accent6>
      <a:hlink>
        <a:srgbClr val="FFFFCC"/>
      </a:hlink>
      <a:folHlink>
        <a:srgbClr val="FFCC66"/>
      </a:folHlink>
    </a:clrScheme>
    <a:fontScheme name="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622100"/>
        </a:lt2>
        <a:accent1>
          <a:srgbClr val="E42B00"/>
        </a:accent1>
        <a:accent2>
          <a:srgbClr val="996600"/>
        </a:accent2>
        <a:accent3>
          <a:srgbClr val="C1AAAA"/>
        </a:accent3>
        <a:accent4>
          <a:srgbClr val="DCDCDC"/>
        </a:accent4>
        <a:accent5>
          <a:srgbClr val="EFACAA"/>
        </a:accent5>
        <a:accent6>
          <a:srgbClr val="895B00"/>
        </a:accent6>
        <a:hlink>
          <a:srgbClr val="FADF6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F6969"/>
        </a:lt1>
        <a:dk2>
          <a:srgbClr val="FFFFCC"/>
        </a:dk2>
        <a:lt2>
          <a:srgbClr val="5F4545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CDCDC"/>
        </a:accent4>
        <a:accent5>
          <a:srgbClr val="E2B9AA"/>
        </a:accent5>
        <a:accent6>
          <a:srgbClr val="82430A"/>
        </a:accent6>
        <a:hlink>
          <a:srgbClr val="CFD375"/>
        </a:hlink>
        <a:folHlink>
          <a:srgbClr val="98BB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CC"/>
        </a:lt1>
        <a:dk2>
          <a:srgbClr val="CCECFF"/>
        </a:dk2>
        <a:lt2>
          <a:srgbClr val="003B76"/>
        </a:lt2>
        <a:accent1>
          <a:srgbClr val="33CCCC"/>
        </a:accent1>
        <a:accent2>
          <a:srgbClr val="66CCFF"/>
        </a:accent2>
        <a:accent3>
          <a:srgbClr val="AAB9E2"/>
        </a:accent3>
        <a:accent4>
          <a:srgbClr val="DCDCDC"/>
        </a:accent4>
        <a:accent5>
          <a:srgbClr val="ADE2E2"/>
        </a:accent5>
        <a:accent6>
          <a:srgbClr val="5BB7E5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CC"/>
        </a:dk2>
        <a:lt2>
          <a:srgbClr val="005856"/>
        </a:lt2>
        <a:accent1>
          <a:srgbClr val="0099CC"/>
        </a:accent1>
        <a:accent2>
          <a:srgbClr val="00CCFF"/>
        </a:accent2>
        <a:accent3>
          <a:srgbClr val="AAC1C1"/>
        </a:accent3>
        <a:accent4>
          <a:srgbClr val="DCDCDC"/>
        </a:accent4>
        <a:accent5>
          <a:srgbClr val="AACAE2"/>
        </a:accent5>
        <a:accent6>
          <a:srgbClr val="00B7E5"/>
        </a:accent6>
        <a:hlink>
          <a:srgbClr val="1ACE9F"/>
        </a:hlink>
        <a:folHlink>
          <a:srgbClr val="948C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F8656"/>
        </a:lt1>
        <a:dk2>
          <a:srgbClr val="D6D8C0"/>
        </a:dk2>
        <a:lt2>
          <a:srgbClr val="3C5436"/>
        </a:lt2>
        <a:accent1>
          <a:srgbClr val="61733D"/>
        </a:accent1>
        <a:accent2>
          <a:srgbClr val="324A39"/>
        </a:accent2>
        <a:accent3>
          <a:srgbClr val="B7C3B4"/>
        </a:accent3>
        <a:accent4>
          <a:srgbClr val="DCDCDC"/>
        </a:accent4>
        <a:accent5>
          <a:srgbClr val="B7BDAF"/>
        </a:accent5>
        <a:accent6>
          <a:srgbClr val="2C4232"/>
        </a:accent6>
        <a:hlink>
          <a:srgbClr val="73D588"/>
        </a:hlink>
        <a:folHlink>
          <a:srgbClr val="6F99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9ABE9D"/>
        </a:lt1>
        <a:dk2>
          <a:srgbClr val="336600"/>
        </a:dk2>
        <a:lt2>
          <a:srgbClr val="5B7B65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CDCDC"/>
        </a:accent4>
        <a:accent5>
          <a:srgbClr val="AAE2B9"/>
        </a:accent5>
        <a:accent6>
          <a:srgbClr val="456447"/>
        </a:accent6>
        <a:hlink>
          <a:srgbClr val="FFFFCC"/>
        </a:hlink>
        <a:folHlink>
          <a:srgbClr val="9CE8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6D5C6"/>
        </a:dk2>
        <a:lt2>
          <a:srgbClr val="4C4E44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CDCDC"/>
        </a:accent4>
        <a:accent5>
          <a:srgbClr val="C4C5BE"/>
        </a:accent5>
        <a:accent6>
          <a:srgbClr val="44463D"/>
        </a:accent6>
        <a:hlink>
          <a:srgbClr val="58BE67"/>
        </a:hlink>
        <a:folHlink>
          <a:srgbClr val="C0C6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AE2D0"/>
        </a:accent5>
        <a:accent6>
          <a:srgbClr val="8FBA55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0</TotalTime>
  <Words>1759</Words>
  <Application>WPS Presentation</Application>
  <PresentationFormat>On-screen Show</PresentationFormat>
  <Paragraphs>109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Verdana</vt:lpstr>
      <vt:lpstr>微软雅黑</vt:lpstr>
      <vt:lpstr>Monospace</vt:lpstr>
      <vt:lpstr>Arial Unicode MS</vt:lpstr>
      <vt:lpstr>Calibri</vt:lpstr>
      <vt:lpstr>Globe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Research Machines plc.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Ordering Decimals</dc:title>
  <dc:creator>J.Treby</dc:creator>
  <cp:lastModifiedBy>mathssite.com</cp:lastModifiedBy>
  <cp:revision>14</cp:revision>
  <dcterms:created xsi:type="dcterms:W3CDTF">2019-04-11T15:09:46Z</dcterms:created>
  <dcterms:modified xsi:type="dcterms:W3CDTF">2019-04-11T15:09:46Z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